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49701"/>
    <a:srgbClr val="CC9307"/>
    <a:srgbClr val="DAA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3" autoAdjust="0"/>
    <p:restoredTop sz="94660"/>
  </p:normalViewPr>
  <p:slideViewPr>
    <p:cSldViewPr snapToGrid="0">
      <p:cViewPr>
        <p:scale>
          <a:sx n="75" d="100"/>
          <a:sy n="75" d="100"/>
        </p:scale>
        <p:origin x="1128" y="121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46064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51691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97732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6100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79671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683907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76404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053503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8550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51619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63771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5805DD-F97B-4DF8-A975-1C23BFBAF5D0}" type="datetimeFigureOut">
              <a:rPr lang="en-GB" smtClean="0"/>
              <a:t>16/11/2022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9D39E-1E9D-4F68-8B08-B15389B2DA2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2062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microsoft.com/office/2007/relationships/hdphoto" Target="../media/hdphoto1.wdp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 rotWithShape="1">
          <a:blip r:embed="rId2" cstate="print">
            <a:duotone>
              <a:schemeClr val="accent1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11539"/>
          <a:stretch/>
        </p:blipFill>
        <p:spPr>
          <a:xfrm>
            <a:off x="216734" y="252664"/>
            <a:ext cx="7627855" cy="3535485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EFEFEF"/>
              </a:clrFrom>
              <a:clrTo>
                <a:srgbClr val="EFEFEF">
                  <a:alpha val="0"/>
                </a:srgbClr>
              </a:clrTo>
            </a:clrChange>
            <a:duotone>
              <a:srgbClr val="FFC000">
                <a:shade val="45000"/>
                <a:satMod val="135000"/>
              </a:srgbClr>
              <a:prstClr val="white"/>
            </a:duotone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backgroundRemoval t="1684" b="96970" l="1684" r="97306">
                        <a14:foregroundMark x1="15488" y1="15152" x2="15488" y2="15152"/>
                        <a14:foregroundMark x1="50168" y1="1684" x2="50168" y2="1684"/>
                        <a14:foregroundMark x1="96296" y1="42088" x2="96296" y2="42088"/>
                        <a14:foregroundMark x1="58586" y1="96970" x2="58586" y2="96970"/>
                        <a14:foregroundMark x1="2020" y1="53535" x2="2020" y2="53535"/>
                        <a14:foregroundMark x1="97306" y1="47138" x2="97306" y2="53535"/>
                        <a14:backgroundMark x1="25589" y1="24579" x2="25589" y2="24579"/>
                        <a14:backgroundMark x1="25589" y1="24579" x2="20875" y2="36700"/>
                      </a14:backgroundRemoval>
                    </a14:imgEffect>
                    <a14:imgEffect>
                      <a14:sharpenSoften amount="5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74360" y="976579"/>
            <a:ext cx="1796537" cy="1798729"/>
          </a:xfrm>
          <a:prstGeom prst="rect">
            <a:avLst/>
          </a:prstGeom>
          <a:ln>
            <a:noFill/>
          </a:ln>
        </p:spPr>
      </p:pic>
      <p:sp>
        <p:nvSpPr>
          <p:cNvPr id="8" name="TextBox 7"/>
          <p:cNvSpPr txBox="1"/>
          <p:nvPr/>
        </p:nvSpPr>
        <p:spPr>
          <a:xfrm>
            <a:off x="2472971" y="3667194"/>
            <a:ext cx="279788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4800" b="1" dirty="0" err="1">
                <a:solidFill>
                  <a:srgbClr val="D49701"/>
                </a:solidFill>
                <a:latin typeface="Microsoft YaHei UI" panose="020B0503020204020204" pitchFamily="34" charset="-122"/>
                <a:ea typeface="Microsoft YaHei UI" panose="020B0503020204020204" pitchFamily="34" charset="-122"/>
              </a:rPr>
              <a:t>eyetools</a:t>
            </a:r>
            <a:endParaRPr lang="en-GB" sz="4800" b="1" dirty="0">
              <a:solidFill>
                <a:srgbClr val="D49701"/>
              </a:solidFill>
              <a:latin typeface="Microsoft YaHei UI" panose="020B0503020204020204" pitchFamily="34" charset="-122"/>
              <a:ea typeface="Microsoft YaHei UI" panose="020B0503020204020204" pitchFamily="34" charset="-122"/>
            </a:endParaRPr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id="{65922844-8E4A-4A3D-B01B-BC61D4FB8C70}"/>
              </a:ext>
            </a:extLst>
          </p:cNvPr>
          <p:cNvSpPr/>
          <p:nvPr/>
        </p:nvSpPr>
        <p:spPr>
          <a:xfrm>
            <a:off x="3431381" y="1435816"/>
            <a:ext cx="881063" cy="939084"/>
          </a:xfrm>
          <a:prstGeom prst="ellipse">
            <a:avLst/>
          </a:prstGeom>
          <a:solidFill>
            <a:srgbClr val="D4970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139289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Microsoft YaHei UI</vt:lpstr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Beesley</dc:creator>
  <cp:lastModifiedBy>Beesley, Tom</cp:lastModifiedBy>
  <cp:revision>4</cp:revision>
  <dcterms:created xsi:type="dcterms:W3CDTF">2022-10-20T11:21:38Z</dcterms:created>
  <dcterms:modified xsi:type="dcterms:W3CDTF">2022-11-16T16:45:39Z</dcterms:modified>
</cp:coreProperties>
</file>

<file path=docProps/thumbnail.jpeg>
</file>