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"/>
          <p:cNvGraphicFramePr>
            <a:graphicFrameLocks noGrp="true"/>
          </p:cNvGraphicFramePr>
          <p:nvPr/>
        </p:nvGraphicFramePr>
        <p:xfrm rot="0">
          <a:off x="251460" y="251460"/>
          <a:ext cx="3657600" cy="2743200"/>
        </p:xfrm>
        <a:graphic>
          <a:graphicData uri="http://schemas.openxmlformats.org/drawingml/2006/table">
            <a:tbl>
              <a:tblPr/>
              <a:tblGrid>
                <a:gridCol w="4509680"/>
                <a:gridCol w="4131400"/>
              </a:tblGrid>
              <a:tr h="63246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cut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Price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Fair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8818.000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3383.125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Very 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4959.308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Premium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6273.773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Ideal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2611.000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251460" y="4091940"/>
          <a:ext cx="3657600" cy="2743200"/>
        </p:xfrm>
        <a:graphic>
          <a:graphicData uri="http://schemas.openxmlformats.org/drawingml/2006/table">
            <a:tbl>
              <a:tblPr/>
              <a:tblGrid>
                <a:gridCol w="2239206"/>
                <a:gridCol w="2058474"/>
              </a:tblGrid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cut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Price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Fair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8818.000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3383.125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Very 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4959.308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Premium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6273.773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Ideal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2611.000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4594860" y="4091940"/>
          <a:ext cx="3657600" cy="2743200"/>
        </p:xfrm>
        <a:graphic>
          <a:graphicData uri="http://schemas.openxmlformats.org/drawingml/2006/table">
            <a:tbl>
              <a:tblPr/>
              <a:tblGrid>
                <a:gridCol w="2239206"/>
                <a:gridCol w="2058474"/>
              </a:tblGrid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cut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Price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Fair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8818.000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3383.125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Very 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4959.308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Premium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6273.773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Ideal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2611.000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zzawadz</cp:lastModifiedBy>
  <cp:revision>3</cp:revision>
  <dcterms:created xsi:type="dcterms:W3CDTF">2017-02-13T16:18:36Z</dcterms:created>
  <dcterms:modified xsi:type="dcterms:W3CDTF">2020-01-17T08:34:37Z</dcterms:modified>
  <cp:category/>
</cp:coreProperties>
</file>

<file path=docProps/thumbnail.jpeg>
</file>